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15B22-26AC-4F27-8A86-B1CF0780ADF1}" v="2" dt="2024-03-14T19:00:4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l Bubadra" userId="d1febd1da25e9060" providerId="LiveId" clId="{81015B22-26AC-4F27-8A86-B1CF0780ADF1}"/>
    <pc:docChg chg="modSld">
      <pc:chgData name="Kalil Bubadra" userId="d1febd1da25e9060" providerId="LiveId" clId="{81015B22-26AC-4F27-8A86-B1CF0780ADF1}" dt="2024-03-14T19:02:01.445" v="36" actId="1076"/>
      <pc:docMkLst>
        <pc:docMk/>
      </pc:docMkLst>
      <pc:sldChg chg="modSp mod setBg">
        <pc:chgData name="Kalil Bubadra" userId="d1febd1da25e9060" providerId="LiveId" clId="{81015B22-26AC-4F27-8A86-B1CF0780ADF1}" dt="2024-03-14T19:02:01.445" v="36" actId="1076"/>
        <pc:sldMkLst>
          <pc:docMk/>
          <pc:sldMk cId="3238149124" sldId="256"/>
        </pc:sldMkLst>
        <pc:spChg chg="mod">
          <ac:chgData name="Kalil Bubadra" userId="d1febd1da25e9060" providerId="LiveId" clId="{81015B22-26AC-4F27-8A86-B1CF0780ADF1}" dt="2024-03-14T19:02:01.445" v="36" actId="1076"/>
          <ac:spMkLst>
            <pc:docMk/>
            <pc:sldMk cId="3238149124" sldId="256"/>
            <ac:spMk id="6" creationId="{64BF5D98-6046-4963-9458-8A67150FF01E}"/>
          </ac:spMkLst>
        </pc:spChg>
      </pc:sldChg>
    </pc:docChg>
  </pc:docChgLst>
  <pc:docChgLst>
    <pc:chgData name="Kalil Bubadra" userId="d1febd1da25e9060" providerId="LiveId" clId="{B4DCBCF3-3625-43F8-98F2-4890C548AB7F}"/>
    <pc:docChg chg="modSld">
      <pc:chgData name="Kalil Bubadra" userId="d1febd1da25e9060" providerId="LiveId" clId="{B4DCBCF3-3625-43F8-98F2-4890C548AB7F}" dt="2023-03-29T13:47:48.920" v="24" actId="113"/>
      <pc:docMkLst>
        <pc:docMk/>
      </pc:docMkLst>
      <pc:sldChg chg="modSp mod">
        <pc:chgData name="Kalil Bubadra" userId="d1febd1da25e9060" providerId="LiveId" clId="{B4DCBCF3-3625-43F8-98F2-4890C548AB7F}" dt="2023-03-29T13:47:48.920" v="24" actId="113"/>
        <pc:sldMkLst>
          <pc:docMk/>
          <pc:sldMk cId="3238149124" sldId="256"/>
        </pc:sldMkLst>
        <pc:spChg chg="mod">
          <ac:chgData name="Kalil Bubadra" userId="d1febd1da25e9060" providerId="LiveId" clId="{B4DCBCF3-3625-43F8-98F2-4890C548AB7F}" dt="2023-03-29T13:47:48.920" v="24" actId="113"/>
          <ac:spMkLst>
            <pc:docMk/>
            <pc:sldMk cId="3238149124" sldId="256"/>
            <ac:spMk id="6" creationId="{64BF5D98-6046-4963-9458-8A67150FF0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90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0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51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3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8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3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06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0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6C10-1E81-49C4-BC1A-BFFB89AE5BA6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4537-2BFD-4F11-8269-552EFE8EC1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8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4BF5D98-6046-4963-9458-8A67150FF01E}"/>
              </a:ext>
            </a:extLst>
          </p:cNvPr>
          <p:cNvSpPr txBox="1"/>
          <p:nvPr/>
        </p:nvSpPr>
        <p:spPr>
          <a:xfrm>
            <a:off x="1651236" y="3192417"/>
            <a:ext cx="738934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b="1" dirty="0">
                <a:solidFill>
                  <a:schemeClr val="bg1"/>
                </a:solidFill>
              </a:rPr>
              <a:t>Insira seu nome aqui</a:t>
            </a:r>
          </a:p>
          <a:p>
            <a:pPr algn="ctr"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</a:rPr>
              <a:t>Participou como </a:t>
            </a:r>
            <a:r>
              <a:rPr lang="pt-BR" sz="1600" b="1" dirty="0">
                <a:solidFill>
                  <a:schemeClr val="bg1"/>
                </a:solidFill>
              </a:rPr>
              <a:t>SIMPOSIASTA</a:t>
            </a:r>
            <a:r>
              <a:rPr lang="pt-BR" sz="1600" dirty="0">
                <a:solidFill>
                  <a:schemeClr val="bg1"/>
                </a:solidFill>
              </a:rPr>
              <a:t> do </a:t>
            </a:r>
            <a:r>
              <a:rPr lang="pt-BR" sz="1600" b="1" dirty="0">
                <a:solidFill>
                  <a:schemeClr val="bg1"/>
                </a:solidFill>
              </a:rPr>
              <a:t>SIMFER-USP 2024</a:t>
            </a:r>
            <a:r>
              <a:rPr lang="pt-BR" sz="1600" dirty="0">
                <a:solidFill>
                  <a:schemeClr val="bg1"/>
                </a:solidFill>
              </a:rPr>
              <a:t>, Simpósio de Tratamentos de Feridas - Disciplina de Cirurgia Plástica da Faculdade de Medicina da USP, realizado nos dias 23 e 24 de maio de 2024, no Intercontinental Hotel em São </a:t>
            </a:r>
            <a:r>
              <a:rPr lang="pt-BR" sz="1600" dirty="0" err="1">
                <a:solidFill>
                  <a:schemeClr val="bg1"/>
                </a:solidFill>
              </a:rPr>
              <a:t>Paulo-SP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pt-BR" sz="1600" b="1" dirty="0">
                <a:solidFill>
                  <a:schemeClr val="bg1"/>
                </a:solidFill>
              </a:rPr>
              <a:t>Carga Horária: 22 horas</a:t>
            </a:r>
          </a:p>
        </p:txBody>
      </p:sp>
    </p:spTree>
    <p:extLst>
      <p:ext uri="{BB962C8B-B14F-4D97-AF65-F5344CB8AC3E}">
        <p14:creationId xmlns:p14="http://schemas.microsoft.com/office/powerpoint/2010/main" val="3238149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51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5</cp:revision>
  <dcterms:created xsi:type="dcterms:W3CDTF">2022-05-04T17:22:17Z</dcterms:created>
  <dcterms:modified xsi:type="dcterms:W3CDTF">2024-03-14T19:02:04Z</dcterms:modified>
</cp:coreProperties>
</file>